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9" r:id="rId4"/>
    <p:sldId id="259" r:id="rId5"/>
    <p:sldId id="260" r:id="rId6"/>
    <p:sldId id="261" r:id="rId7"/>
    <p:sldId id="262" r:id="rId8"/>
    <p:sldId id="267" r:id="rId9"/>
    <p:sldId id="274" r:id="rId10"/>
    <p:sldId id="275" r:id="rId11"/>
    <p:sldId id="264" r:id="rId12"/>
    <p:sldId id="265" r:id="rId13"/>
    <p:sldId id="257" r:id="rId14"/>
    <p:sldId id="258" r:id="rId15"/>
    <p:sldId id="266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4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BE5B7-3335-4326-9A63-D85DBF0F93FB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86E7D-EBEB-45FF-B331-4964843326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014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636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45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816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748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340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44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167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5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175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44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28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245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61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03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86E7D-EBEB-45FF-B331-49648433269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75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D5921-CD96-6E3D-953E-7AC903DB2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F3CA3E-B834-A097-73A7-05FDFEE9D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F92BDB-2E91-1B37-E8CF-564A19F4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6DA39C-5060-C136-C58D-8C3F1CDD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5B5612-6494-A02B-7D24-51314439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32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36C82-0633-5FEC-6941-5B743380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E16C86-D59E-545C-08D5-348901BE2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70E8E4-578A-F491-0D29-3A5A3E22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CB7B3E-C49A-D860-DCA1-6BB97A98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52AF1D-9662-B03D-30DD-4D92BD5C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91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6B52C5-6AFD-7360-4AE6-9E3278F4F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1514B5-BD5C-4660-7097-69B8ABAA9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7E3C39-4A7B-7B66-3C8B-9C97899FE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3B6C55-0E8D-EAE6-EDC6-3542002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1D6753-A305-D229-1CEF-0EBF66BB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18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C3572-22AB-A0AD-1448-89AEC77A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358FA3-2776-5827-43C6-3D02F549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F10C56-ED8A-7314-D52C-A85D7C005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4AA47C-8F0E-EDFB-3E30-1E15A29E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CCD772-82BE-C955-3C7C-37EBE494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58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F5F6A-7B34-D808-7454-1E1D0D6D1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AAF818-195D-46CF-8958-609FB528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73D3D6-F69B-D3F1-1440-8EB3728B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B887FD-97EA-347B-15B7-950EC935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2D59B-37C2-27FA-E7EE-8EE03B3F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28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DB4D1-D0E5-2106-68DE-B4E59352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23782-3C57-3018-08F5-1E08A5BEC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A0A40-578F-DA67-E064-C95C3AF6B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D49E8-B5BC-55DC-9D92-ED96DEA4A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63D625-0BB6-3286-A667-2F20C447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4357D4-7D01-4FB2-44E7-3DC55D3B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9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A5685-AC7A-416D-80B9-836FF47C3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7BAAA-2252-6B20-12AF-7DE7EC275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EA85AA-D796-BBA2-06A6-8D56B7966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1699B8-9AD1-C63C-FC38-BC46D5AED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627EDE-29AF-7440-03DB-7FDDFBD0A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A0191F-5D82-518A-C0F2-FB644319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08A9B7-8EEB-AA2F-6951-E2914DAC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55299F-7EE7-F4E2-D248-DB64F980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9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4C0E5-1DBE-B6A8-66CE-85153CB0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472B52-6A43-76BD-CBB5-7C512E397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DFBEF5-7B90-12E6-1E19-581AA65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013F85-C6C5-8437-5A04-FD2D44FE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09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11BD60-79A4-3B00-9AE7-4F1AA6C68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CD68CF-E4F4-46F5-FF87-91BBA73C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4FB676-5A59-E570-4312-BCEBCCB3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824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93310-FFB4-B9BC-674C-2021F91B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A3E00-D08C-B9D7-A3F1-2E0718CE7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AA26C2-DC07-896B-5DB1-1F19EB824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D00E97-0CEE-D1A1-09CD-0C4988B7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3A7E01-E653-8849-5A1D-949E8137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5D79C3-D87C-AC11-ADD3-561F4E39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2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33A93-1F83-D6FA-CB1C-D95815D0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71C525-B12D-8DA5-BD5A-F83E2FD84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ABF955-F138-CCE4-4E6C-829679070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E436D2-2653-D508-299F-06684B03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6B5320-2500-6924-A07A-EDC07527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151AAF-2537-3709-8801-1A07752F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50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DAC71F-E817-D22D-0564-04FD87F0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E544C6-39CC-F665-A6E6-A9223AC2F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E97FF3-AE45-09E8-FCAB-C5875109E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081AB-2716-44C2-BE3B-22EFA8994781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544A1-F193-12BD-0605-B3B0D2190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6FDFF-8E5A-FE97-154C-FC092EBF4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FF0C-39BF-413F-B84C-F65A25B04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08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534B236-629F-7FA0-E47B-B87E38E58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2BDE547D-4E85-3E7D-403D-19FECA2DFC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小组汇报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组长：马鑫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组员：蔡欣琪 李佳雨 于士林 庄昀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汇报人：李佳雨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D698DB-640C-4AC3-AD4B-FE2CF7FC3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-1381125"/>
            <a:ext cx="9868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2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21D5E1-9EA6-BF96-21E7-B413A3DCE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6A22AB-96B2-C129-02E8-76EC764CDA9D}"/>
              </a:ext>
            </a:extLst>
          </p:cNvPr>
          <p:cNvSpPr txBox="1"/>
          <p:nvPr/>
        </p:nvSpPr>
        <p:spPr>
          <a:xfrm>
            <a:off x="411145" y="365125"/>
            <a:ext cx="552269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界面展示</a:t>
            </a:r>
            <a:endParaRPr lang="en-US" altLang="zh-CN" sz="44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文生图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FF1731-8E4A-9980-468A-7408CB178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5" t="11241" r="13755" b="24170"/>
          <a:stretch/>
        </p:blipFill>
        <p:spPr>
          <a:xfrm>
            <a:off x="2416097" y="1236041"/>
            <a:ext cx="8556704" cy="51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0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7BBB86-2CAB-A5DF-739A-0694FF81D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A67D9C0-1A97-86C1-6304-90493E0E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美术素材 </a:t>
            </a:r>
            <a:br>
              <a:rPr lang="en-US" altLang="zh-CN" dirty="0"/>
            </a:br>
            <a:r>
              <a:rPr lang="zh-CN" altLang="en-US" sz="3600" dirty="0">
                <a:latin typeface="方正姚体" panose="02010601030101010101" pitchFamily="2" charset="-122"/>
                <a:ea typeface="方正姚体" panose="02010601030101010101" pitchFamily="2" charset="-122"/>
              </a:rPr>
              <a:t>角色</a:t>
            </a:r>
            <a:r>
              <a:rPr lang="en-US" altLang="zh-CN" sz="3600" dirty="0">
                <a:latin typeface="方正姚体" panose="02010601030101010101" pitchFamily="2" charset="-122"/>
                <a:ea typeface="方正姚体" panose="02010601030101010101" pitchFamily="2" charset="-122"/>
              </a:rPr>
              <a:t>/</a:t>
            </a:r>
            <a:r>
              <a:rPr lang="zh-CN" altLang="en-US" sz="3600" dirty="0">
                <a:latin typeface="方正姚体" panose="02010601030101010101" pitchFamily="2" charset="-122"/>
                <a:ea typeface="方正姚体" panose="02010601030101010101" pitchFamily="2" charset="-122"/>
              </a:rPr>
              <a:t>道具</a:t>
            </a:r>
            <a:r>
              <a:rPr lang="en-US" altLang="zh-CN" sz="3600" dirty="0">
                <a:latin typeface="方正姚体" panose="02010601030101010101" pitchFamily="2" charset="-122"/>
                <a:ea typeface="方正姚体" panose="02010601030101010101" pitchFamily="2" charset="-122"/>
              </a:rPr>
              <a:t>/UI</a:t>
            </a:r>
            <a:endParaRPr lang="zh-CN" altLang="en-US" sz="3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07DCF8-9146-5A0C-5489-A59BC5158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2244" y="1764895"/>
            <a:ext cx="6525558" cy="45347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7A117-BD62-7813-19FB-D2CCC69E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5" y="1976721"/>
            <a:ext cx="6404827" cy="4450812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FFD72CC2-6BCD-67BD-1408-712CDB89C7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8410" y="3124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5BB9651-FEFE-6CFA-E2D8-750D6DAE7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67" y="2040094"/>
            <a:ext cx="1970513" cy="19705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7A3FC1-EA55-C2C4-4AED-0D3CC892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667" y="-534441"/>
            <a:ext cx="2444800" cy="35181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FBBBE2-375A-F31F-1643-4C297AFE1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564" y="2449244"/>
            <a:ext cx="1819581" cy="11522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D0C7CB5-1990-74A1-4AD9-E1E5CC7728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85" y="-308061"/>
            <a:ext cx="4495800" cy="3124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1DC34A7-E51C-C74E-3CE8-AB5869EEA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06" y="2020006"/>
            <a:ext cx="3345398" cy="25090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EA01B6-F1A4-6348-702F-B39F24E63DD8}"/>
              </a:ext>
            </a:extLst>
          </p:cNvPr>
          <p:cNvSpPr txBox="1"/>
          <p:nvPr/>
        </p:nvSpPr>
        <p:spPr>
          <a:xfrm>
            <a:off x="5694556" y="4740881"/>
            <a:ext cx="5795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图片生成：利用豆包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ai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生成图片后用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procreate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进行后期处理。</a:t>
            </a:r>
            <a:endParaRPr lang="en-US" altLang="zh-CN" sz="24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视频生成：利用豆包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ai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生成图片后导入</a:t>
            </a:r>
            <a:r>
              <a:rPr lang="en-US" altLang="zh-CN" sz="2400" dirty="0" err="1">
                <a:latin typeface="方正姚体" panose="02010601030101010101" pitchFamily="2" charset="-122"/>
                <a:ea typeface="方正姚体" panose="02010601030101010101" pitchFamily="2" charset="-122"/>
              </a:rPr>
              <a:t>pixverse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生成视频，后期用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pr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进行片段合并。</a:t>
            </a:r>
          </a:p>
        </p:txBody>
      </p:sp>
    </p:spTree>
    <p:extLst>
      <p:ext uri="{BB962C8B-B14F-4D97-AF65-F5344CB8AC3E}">
        <p14:creationId xmlns:p14="http://schemas.microsoft.com/office/powerpoint/2010/main" val="1475197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516E52-EC52-AD77-347D-298B891F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8922183-BD22-3799-7E1A-6A4AEA5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方正姚体" panose="02010601030101010101" pitchFamily="2" charset="-122"/>
                <a:ea typeface="方正姚体" panose="02010601030101010101" pitchFamily="2" charset="-122"/>
              </a:rPr>
              <a:t>场景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81873D-6FE6-3519-DFE2-B378AE625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37" y="831589"/>
            <a:ext cx="4218079" cy="282717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5B2054-F227-73EA-36FF-EF26E62A3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16" y="841563"/>
            <a:ext cx="4229517" cy="2817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8216D2-FAE8-8927-3327-8CDFD15CB3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37" y="3658760"/>
            <a:ext cx="4218079" cy="27241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5E9C7B-28F3-E965-F7D1-CDF4778CD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17" y="3658760"/>
            <a:ext cx="4229516" cy="272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972127-7791-D094-9B24-6C555E4EE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BD3839-543B-6E5D-830D-95E98ECE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4946650"/>
            <a:ext cx="10515600" cy="1325563"/>
          </a:xfrm>
        </p:spPr>
        <p:txBody>
          <a:bodyPr/>
          <a:lstStyle/>
          <a:p>
            <a:r>
              <a:rPr lang="zh-CN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设置合适的碰撞体积，并在适时进行碰撞检测，借以调用</a:t>
            </a:r>
            <a:r>
              <a:rPr lang="en-US" altLang="zh-CN" sz="2400" kern="100" dirty="0" err="1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，实现游戏逻辑</a:t>
            </a:r>
            <a:endParaRPr lang="zh-CN" altLang="en-US" sz="2400" kern="100" dirty="0"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627571-5638-3B76-FF69-1CF04897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" b="4286"/>
          <a:stretch>
            <a:fillRect/>
          </a:stretch>
        </p:blipFill>
        <p:spPr bwMode="auto">
          <a:xfrm>
            <a:off x="838200" y="1690688"/>
            <a:ext cx="4724734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8177A28-9D38-3392-E2DE-52D17F14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8"/>
          <a:stretch>
            <a:fillRect/>
          </a:stretch>
        </p:blipFill>
        <p:spPr bwMode="auto">
          <a:xfrm>
            <a:off x="6330950" y="1690688"/>
            <a:ext cx="502285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DEE4DF-335F-96AC-7BD4-E2C3CE6FE703}"/>
              </a:ext>
            </a:extLst>
          </p:cNvPr>
          <p:cNvSpPr txBox="1"/>
          <p:nvPr/>
        </p:nvSpPr>
        <p:spPr>
          <a:xfrm>
            <a:off x="1171575" y="561975"/>
            <a:ext cx="3257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2d</a:t>
            </a:r>
            <a:r>
              <a:rPr lang="zh-CN" altLang="en-US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场景搭建</a:t>
            </a:r>
          </a:p>
        </p:txBody>
      </p:sp>
    </p:spTree>
    <p:extLst>
      <p:ext uri="{BB962C8B-B14F-4D97-AF65-F5344CB8AC3E}">
        <p14:creationId xmlns:p14="http://schemas.microsoft.com/office/powerpoint/2010/main" val="216940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0DC04A-A7A2-793F-5C01-820FE1EAF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2FF9A1-A62E-3B51-175E-14C7A1D5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3669"/>
            <a:ext cx="10515600" cy="1325563"/>
          </a:xfrm>
        </p:spPr>
        <p:txBody>
          <a:bodyPr/>
          <a:lstStyle/>
          <a:p>
            <a:r>
              <a:rPr lang="zh-CN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根据玩家对角色的移动，实时更改角色</a:t>
            </a: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sprite</a:t>
            </a:r>
            <a:r>
              <a:rPr lang="zh-CN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的动画状态（虽然本次</a:t>
            </a: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demo</a:t>
            </a:r>
            <a:r>
              <a:rPr lang="zh-CN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没有）</a:t>
            </a:r>
            <a:br>
              <a:rPr lang="zh-CN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</a:br>
            <a:endParaRPr lang="zh-CN" altLang="en-US" sz="2400" kern="100" dirty="0"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845BE6-0138-4E7A-E38E-C6E4391EB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" b="5873"/>
          <a:stretch>
            <a:fillRect/>
          </a:stretch>
        </p:blipFill>
        <p:spPr bwMode="auto">
          <a:xfrm>
            <a:off x="684753" y="1690688"/>
            <a:ext cx="4994934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F570B8C-3B09-3BE6-884A-DB42B277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"/>
          <a:stretch>
            <a:fillRect/>
          </a:stretch>
        </p:blipFill>
        <p:spPr bwMode="auto">
          <a:xfrm>
            <a:off x="6512315" y="1772444"/>
            <a:ext cx="5062652" cy="300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292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0B9D43E-DB93-DFE4-5710-F4A582440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F873C9-5E3D-E846-7017-53E09436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03" y="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对话系统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142A3D-D8FC-BE51-F1D6-25D44E165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79" y="1029306"/>
            <a:ext cx="6991350" cy="398145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12052F-55C3-8070-5DE1-5939F866BFB6}"/>
              </a:ext>
            </a:extLst>
          </p:cNvPr>
          <p:cNvSpPr txBox="1"/>
          <p:nvPr/>
        </p:nvSpPr>
        <p:spPr>
          <a:xfrm>
            <a:off x="1375317" y="5228529"/>
            <a:ext cx="9946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分为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command, dialogue, character, testing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命名空间，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dialogue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和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character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主要用于储存数据与指令，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command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整合命令和包含通用命令，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testing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用于测试与运行，最终通过创建文件路径，使用</a:t>
            </a:r>
            <a:r>
              <a:rPr lang="en-US" altLang="zh-CN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txt</a:t>
            </a:r>
            <a:r>
              <a:rPr lang="zh-CN" altLang="en-US" sz="2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文本发送命令进行控制。</a:t>
            </a:r>
          </a:p>
        </p:txBody>
      </p:sp>
    </p:spTree>
    <p:extLst>
      <p:ext uri="{BB962C8B-B14F-4D97-AF65-F5344CB8AC3E}">
        <p14:creationId xmlns:p14="http://schemas.microsoft.com/office/powerpoint/2010/main" val="1633975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01C0C6-7D38-DEE7-4DEA-C7FAF11A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D65F34D-99B9-7BD8-FF5B-4291971F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667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DB17EA-F2EF-811F-AFAA-DE035E759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B2E29D-F30A-CD96-5329-0EC2076FF18F}"/>
              </a:ext>
            </a:extLst>
          </p:cNvPr>
          <p:cNvSpPr/>
          <p:nvPr/>
        </p:nvSpPr>
        <p:spPr>
          <a:xfrm>
            <a:off x="593052" y="501471"/>
            <a:ext cx="5058448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5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part2</a:t>
            </a:r>
            <a:endParaRPr lang="zh-CN" altLang="en-US" sz="15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C48EF7-A359-FD92-5E43-4409D18AB623}"/>
              </a:ext>
            </a:extLst>
          </p:cNvPr>
          <p:cNvSpPr/>
          <p:nvPr/>
        </p:nvSpPr>
        <p:spPr>
          <a:xfrm>
            <a:off x="2003762" y="2433240"/>
            <a:ext cx="5314276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1926454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0B9D43E-DB93-DFE4-5710-F4A582440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F873C9-5E3D-E846-7017-53E09436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人员分工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631B2E-D0E8-2592-2CCB-7C497D8C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1.ai</a:t>
            </a:r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接口连接</a:t>
            </a:r>
            <a:r>
              <a:rPr lang="en-US" altLang="zh-CN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文生图</a:t>
            </a:r>
            <a:r>
              <a:rPr lang="en-US" altLang="zh-CN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蔡欣琪       文生文</a:t>
            </a:r>
            <a:r>
              <a:rPr lang="en-US" altLang="zh-CN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庄昀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2.</a:t>
            </a:r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美术素材、视频剪辑</a:t>
            </a:r>
            <a:r>
              <a:rPr lang="en-US" altLang="zh-CN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李佳雨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3.2d</a:t>
            </a:r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场景搭建</a:t>
            </a:r>
            <a:r>
              <a:rPr lang="en-US" altLang="zh-CN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 —</a:t>
            </a:r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于士林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4.</a:t>
            </a:r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对话系统、策划</a:t>
            </a:r>
            <a:r>
              <a:rPr lang="en-US" altLang="zh-CN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r>
              <a:rPr lang="zh-CN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马鑫</a:t>
            </a:r>
            <a:endParaRPr lang="en-US" altLang="zh-CN" sz="2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897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01C0C6-7D38-DEE7-4DEA-C7FAF11A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D65F34D-99B9-7BD8-FF5B-4291971F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667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DB17EA-F2EF-811F-AFAA-DE035E759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B2E29D-F30A-CD96-5329-0EC2076FF18F}"/>
              </a:ext>
            </a:extLst>
          </p:cNvPr>
          <p:cNvSpPr/>
          <p:nvPr/>
        </p:nvSpPr>
        <p:spPr>
          <a:xfrm>
            <a:off x="593052" y="501471"/>
            <a:ext cx="5058448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5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part</a:t>
            </a:r>
            <a:r>
              <a:rPr lang="en-US" altLang="zh-CN" sz="15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endParaRPr lang="zh-CN" altLang="en-US" sz="15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C48EF7-A359-FD92-5E43-4409D18AB623}"/>
              </a:ext>
            </a:extLst>
          </p:cNvPr>
          <p:cNvSpPr/>
          <p:nvPr/>
        </p:nvSpPr>
        <p:spPr>
          <a:xfrm>
            <a:off x="1994143" y="2433240"/>
            <a:ext cx="533351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未来计划</a:t>
            </a:r>
            <a:endParaRPr lang="zh-CN" altLang="en-US" sz="100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417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0B9D43E-DB93-DFE4-5710-F4A582440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F873C9-5E3D-E846-7017-53E09436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未来计划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AE0D13-326C-3D39-7ADF-1CD60074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43849"/>
            <a:ext cx="8305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1.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 细化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ai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创作，后期加入风格化条件，文生文接口添加关键词按钮方便创作。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2.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连接文生音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ai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接口后，将三个接口连接起来创作一个完整的绘本。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3.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优化</a:t>
            </a:r>
            <a:r>
              <a:rPr lang="en-US" altLang="zh-CN" dirty="0" err="1">
                <a:latin typeface="方正姚体" panose="02010601030101010101" pitchFamily="2" charset="-122"/>
                <a:ea typeface="方正姚体" panose="02010601030101010101" pitchFamily="2" charset="-122"/>
              </a:rPr>
              <a:t>ui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布局，细化故事逻辑，增加更多角色和立绘。</a:t>
            </a:r>
            <a:endParaRPr lang="en-US" altLang="zh-CN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4.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加入音乐音效，使其更具沉浸感。</a:t>
            </a:r>
          </a:p>
        </p:txBody>
      </p:sp>
    </p:spTree>
    <p:extLst>
      <p:ext uri="{BB962C8B-B14F-4D97-AF65-F5344CB8AC3E}">
        <p14:creationId xmlns:p14="http://schemas.microsoft.com/office/powerpoint/2010/main" val="261855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7F69DAC-EB0A-CE1D-A6B6-4766108D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DD849A0-92D6-07CA-023F-643A76B90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574675"/>
            <a:ext cx="10515600" cy="1325563"/>
          </a:xfrm>
        </p:spPr>
        <p:txBody>
          <a:bodyPr>
            <a:noAutofit/>
          </a:bodyPr>
          <a:lstStyle/>
          <a:p>
            <a:r>
              <a:rPr lang="zh-CN" altLang="en-US" sz="9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63500" dir="2700000" algn="tl" rotWithShape="0">
                    <a:schemeClr val="accent1">
                      <a:alpha val="85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265550-B475-4A52-17F5-8310E6DF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975" y="1859249"/>
            <a:ext cx="6391275" cy="4351338"/>
          </a:xfrm>
        </p:spPr>
        <p:txBody>
          <a:bodyPr vert="horz" tIns="72000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1.ai</a:t>
            </a:r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接口连接</a:t>
            </a:r>
            <a:r>
              <a:rPr lang="en-US" altLang="zh-CN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            2.</a:t>
            </a:r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美术素材</a:t>
            </a:r>
            <a:endParaRPr lang="en-US" altLang="zh-CN" sz="3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3.2d</a:t>
            </a:r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场景搭建</a:t>
            </a:r>
            <a:r>
              <a:rPr lang="en-US" altLang="zh-CN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           4.</a:t>
            </a:r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对话系统</a:t>
            </a:r>
            <a:endParaRPr lang="en-US" altLang="zh-CN" sz="3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2595630-FA1F-5B65-4C09-69624A6B5E75}"/>
              </a:ext>
            </a:extLst>
          </p:cNvPr>
          <p:cNvSpPr/>
          <p:nvPr/>
        </p:nvSpPr>
        <p:spPr>
          <a:xfrm>
            <a:off x="526378" y="2214860"/>
            <a:ext cx="1747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part1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F4AEEDC-039F-F430-EF6C-5BDA82B2038E}"/>
              </a:ext>
            </a:extLst>
          </p:cNvPr>
          <p:cNvSpPr/>
          <p:nvPr/>
        </p:nvSpPr>
        <p:spPr>
          <a:xfrm>
            <a:off x="526378" y="3417689"/>
            <a:ext cx="1747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part2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B7434A3-0AD8-7176-1369-36A1DF892834}"/>
              </a:ext>
            </a:extLst>
          </p:cNvPr>
          <p:cNvSpPr/>
          <p:nvPr/>
        </p:nvSpPr>
        <p:spPr>
          <a:xfrm>
            <a:off x="526378" y="4738985"/>
            <a:ext cx="1747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part3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9DEF482-274F-2D30-8426-FF0362278C08}"/>
              </a:ext>
            </a:extLst>
          </p:cNvPr>
          <p:cNvSpPr txBox="1"/>
          <p:nvPr/>
        </p:nvSpPr>
        <p:spPr>
          <a:xfrm>
            <a:off x="2505075" y="3649800"/>
            <a:ext cx="210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人员分工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23E6A4C-02D1-174C-6575-5B6487F7C1C1}"/>
              </a:ext>
            </a:extLst>
          </p:cNvPr>
          <p:cNvSpPr txBox="1"/>
          <p:nvPr/>
        </p:nvSpPr>
        <p:spPr>
          <a:xfrm>
            <a:off x="2528887" y="4956750"/>
            <a:ext cx="3609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未来计划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7EF30A3-5C00-52F1-815F-989FDD604429}"/>
              </a:ext>
            </a:extLst>
          </p:cNvPr>
          <p:cNvSpPr txBox="1"/>
          <p:nvPr/>
        </p:nvSpPr>
        <p:spPr>
          <a:xfrm>
            <a:off x="2528887" y="2366576"/>
            <a:ext cx="2447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目前进度</a:t>
            </a:r>
          </a:p>
        </p:txBody>
      </p:sp>
    </p:spTree>
    <p:extLst>
      <p:ext uri="{BB962C8B-B14F-4D97-AF65-F5344CB8AC3E}">
        <p14:creationId xmlns:p14="http://schemas.microsoft.com/office/powerpoint/2010/main" val="180681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01C0C6-7D38-DEE7-4DEA-C7FAF11A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D65F34D-99B9-7BD8-FF5B-4291971F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667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DB17EA-F2EF-811F-AFAA-DE035E759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B2E29D-F30A-CD96-5329-0EC2076FF18F}"/>
              </a:ext>
            </a:extLst>
          </p:cNvPr>
          <p:cNvSpPr/>
          <p:nvPr/>
        </p:nvSpPr>
        <p:spPr>
          <a:xfrm>
            <a:off x="593052" y="501471"/>
            <a:ext cx="5058448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5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part1</a:t>
            </a:r>
            <a:endParaRPr lang="zh-CN" altLang="en-US" sz="15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C48EF7-A359-FD92-5E43-4409D18AB623}"/>
              </a:ext>
            </a:extLst>
          </p:cNvPr>
          <p:cNvSpPr/>
          <p:nvPr/>
        </p:nvSpPr>
        <p:spPr>
          <a:xfrm>
            <a:off x="2003762" y="2433240"/>
            <a:ext cx="5314276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00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目前进度</a:t>
            </a:r>
          </a:p>
        </p:txBody>
      </p:sp>
    </p:spTree>
    <p:extLst>
      <p:ext uri="{BB962C8B-B14F-4D97-AF65-F5344CB8AC3E}">
        <p14:creationId xmlns:p14="http://schemas.microsoft.com/office/powerpoint/2010/main" val="101150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5BFD87-EBF7-74D9-A7FB-9ADDD4A1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94B24FB-3114-DF86-D6E0-C3EDF2FE0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629" y="445214"/>
            <a:ext cx="5274309" cy="1325563"/>
          </a:xfrm>
        </p:spPr>
        <p:txBody>
          <a:bodyPr>
            <a:normAutofit fontScale="90000"/>
          </a:bodyPr>
          <a:lstStyle/>
          <a:p>
            <a:r>
              <a:rPr lang="zh-CN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中</a:t>
            </a:r>
            <a:r>
              <a:rPr lang="zh-CN" altLang="zh-CN" sz="27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接入百</a:t>
            </a:r>
            <a:r>
              <a:rPr lang="zh-CN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度千帆平台的</a:t>
            </a:r>
            <a:r>
              <a:rPr lang="en-US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Stable-Diffusion-XL</a:t>
            </a:r>
            <a:r>
              <a:rPr lang="zh-CN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模型—</a:t>
            </a:r>
            <a:r>
              <a:rPr lang="en-US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2700" kern="100" dirty="0" err="1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cxfreeze</a:t>
            </a:r>
            <a:r>
              <a:rPr lang="zh-CN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发布为可传参的</a:t>
            </a:r>
            <a:r>
              <a:rPr lang="en-US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exe</a:t>
            </a:r>
            <a:r>
              <a:rPr lang="zh-CN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文件—</a:t>
            </a:r>
            <a:r>
              <a:rPr lang="en-US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&gt;Unity</a:t>
            </a:r>
            <a:r>
              <a:rPr lang="zh-CN" altLang="zh-CN" sz="27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调用</a:t>
            </a:r>
            <a:b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D423CB-F3C2-D4F2-152A-9A54910E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10" y="1708134"/>
            <a:ext cx="5270523" cy="31465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C7D361E-1127-53B7-B0D9-27DBD66DDC65}"/>
              </a:ext>
            </a:extLst>
          </p:cNvPr>
          <p:cNvSpPr txBox="1"/>
          <p:nvPr/>
        </p:nvSpPr>
        <p:spPr>
          <a:xfrm>
            <a:off x="769899" y="4970552"/>
            <a:ext cx="48019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接入百度千帆平台的</a:t>
            </a: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Stable-Diffusion-XL</a:t>
            </a:r>
            <a:r>
              <a:rPr lang="zh-CN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模型</a:t>
            </a:r>
            <a:r>
              <a:rPr lang="en-US" altLang="zh-CN" sz="2400" kern="100" dirty="0" err="1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，实现文生图，将返回的图片存储到本地</a:t>
            </a: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"Picture-Book\Assets\</a:t>
            </a:r>
            <a:r>
              <a:rPr lang="en-US" altLang="zh-CN" sz="2400" kern="100" dirty="0" err="1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StreamingAssets</a:t>
            </a: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\</a:t>
            </a:r>
            <a:r>
              <a:rPr lang="en-US" altLang="zh-CN" sz="2400" kern="100" dirty="0" err="1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img</a:t>
            </a: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"</a:t>
            </a:r>
            <a:endParaRPr lang="zh-CN" altLang="zh-CN" sz="2400" kern="100" dirty="0"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A65038-00B1-1DA6-365D-4E2438A7D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00" y="1638523"/>
            <a:ext cx="5274310" cy="31465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268F15-7EEA-5426-72B0-57195C3F5662}"/>
              </a:ext>
            </a:extLst>
          </p:cNvPr>
          <p:cNvSpPr txBox="1"/>
          <p:nvPr/>
        </p:nvSpPr>
        <p:spPr>
          <a:xfrm>
            <a:off x="676274" y="358124"/>
            <a:ext cx="518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AI</a:t>
            </a:r>
            <a:r>
              <a:rPr lang="zh-CN" altLang="en-US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接口连接</a:t>
            </a:r>
            <a:r>
              <a:rPr lang="en-US" altLang="zh-CN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r>
              <a:rPr lang="zh-CN" altLang="en-US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文生图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4C9A745-1734-F0E0-BDA8-5AAD8DFD87D6}"/>
              </a:ext>
            </a:extLst>
          </p:cNvPr>
          <p:cNvSpPr txBox="1">
            <a:spLocks/>
          </p:cNvSpPr>
          <p:nvPr/>
        </p:nvSpPr>
        <p:spPr>
          <a:xfrm>
            <a:off x="6740233" y="5315569"/>
            <a:ext cx="4991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400" kern="10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打包</a:t>
            </a:r>
            <a:r>
              <a:rPr lang="en-US" altLang="zh-CN" sz="2400" kern="10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exe</a:t>
            </a:r>
            <a:r>
              <a:rPr lang="zh-CN" altLang="zh-CN" sz="2400" kern="10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，存入</a:t>
            </a:r>
            <a:r>
              <a:rPr lang="en-US" altLang="zh-CN" sz="2400" kern="10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"Picture-Book\Assets\qianfanAPI"</a:t>
            </a:r>
            <a:br>
              <a:rPr lang="zh-CN" altLang="zh-CN" sz="2400" kern="10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</a:br>
            <a:endParaRPr lang="zh-CN" altLang="en-US" sz="2400" kern="100" dirty="0"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3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63D43D-455F-ED0E-543E-4EB1313AA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3E701B8-ABF4-0883-1C62-E47C1C089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1" y="1624806"/>
            <a:ext cx="5270523" cy="31465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0BF0BA-8A4E-0F2F-0CFA-99CF80D747E3}"/>
              </a:ext>
            </a:extLst>
          </p:cNvPr>
          <p:cNvSpPr txBox="1"/>
          <p:nvPr/>
        </p:nvSpPr>
        <p:spPr>
          <a:xfrm>
            <a:off x="732291" y="5329275"/>
            <a:ext cx="255181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Unity</a:t>
            </a:r>
            <a:r>
              <a:rPr lang="zh-CN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调用</a:t>
            </a: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exe</a:t>
            </a:r>
            <a:r>
              <a:rPr lang="zh-CN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文件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B549F6-99A9-D90E-4DD5-7E4107C08D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512" y="1557112"/>
            <a:ext cx="5274310" cy="31483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9FDD8A24-49A9-0C5E-3341-F16AFD7F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5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408BD3-7B4F-8B8B-FED6-20B7DC5BE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C5C381-1091-304D-1D50-C1AB35EB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Sample</a:t>
            </a:r>
            <a:br>
              <a:rPr lang="zh-CN" altLang="zh-CN" sz="3200" kern="100" dirty="0"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</a:br>
            <a:endParaRPr lang="zh-CN" altLang="en-US" sz="3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EC3BB14-B134-ECED-1FE6-0ACF27FAE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382" y="506985"/>
            <a:ext cx="8563968" cy="6143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13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21D5E1-9EA6-BF96-21E7-B413A3DCE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795E71E-2053-B221-55C0-37805444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507523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获取</a:t>
            </a: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密钥</a:t>
            </a:r>
            <a:b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</a:b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集成</a:t>
            </a: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HTTP</a:t>
            </a:r>
            <a:r>
              <a:rPr lang="zh-CN" altLang="en-US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请求库</a:t>
            </a:r>
            <a:b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</a:b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编写</a:t>
            </a:r>
            <a:r>
              <a:rPr lang="en-US" altLang="zh-CN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2400" kern="1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调用代码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D806F5-0F2D-9E4C-9AAA-817713D8EA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09" y="1404624"/>
            <a:ext cx="6900015" cy="36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6A22AB-96B2-C129-02E8-76EC764CDA9D}"/>
              </a:ext>
            </a:extLst>
          </p:cNvPr>
          <p:cNvSpPr txBox="1"/>
          <p:nvPr/>
        </p:nvSpPr>
        <p:spPr>
          <a:xfrm>
            <a:off x="478052" y="339616"/>
            <a:ext cx="552269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AI</a:t>
            </a:r>
            <a:r>
              <a:rPr lang="zh-CN" altLang="en-US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接口连接</a:t>
            </a:r>
            <a:r>
              <a:rPr lang="en-US" altLang="zh-CN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r>
              <a:rPr lang="zh-CN" altLang="en-US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文生文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867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13568B-8FEA-1731-11E9-FC73DBF7B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6C118B-7D4B-7BB6-BA82-7CF20B92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73B4A-5689-E529-52F6-2E40A6ED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536F8C1-F459-7627-DE4A-5DC0103D5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04" y="440667"/>
            <a:ext cx="9010650" cy="44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B7EE55-7914-AA31-657A-9016709E59A8}"/>
              </a:ext>
            </a:extLst>
          </p:cNvPr>
          <p:cNvSpPr txBox="1"/>
          <p:nvPr/>
        </p:nvSpPr>
        <p:spPr>
          <a:xfrm>
            <a:off x="1293061" y="5135634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4D4D4D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1.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处理用户输入</a:t>
            </a:r>
            <a:endParaRPr lang="en-US" altLang="zh-CN" sz="2400" b="1" i="0" dirty="0">
              <a:solidFill>
                <a:srgbClr val="4D4D4D"/>
              </a:solidFill>
              <a:effectLst/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400" b="1" i="0" dirty="0">
                <a:solidFill>
                  <a:srgbClr val="4D4D4D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2.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集成用户输入和</a:t>
            </a:r>
            <a:r>
              <a:rPr lang="en-US" altLang="zh-CN" sz="2400" b="1" i="0" dirty="0">
                <a:solidFill>
                  <a:srgbClr val="4D4D4D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API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调用</a:t>
            </a:r>
            <a:endParaRPr lang="en-US" altLang="zh-CN" sz="2400" dirty="0">
              <a:solidFill>
                <a:srgbClr val="4D4D4D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400" b="1" i="0" dirty="0">
                <a:solidFill>
                  <a:srgbClr val="4D4D4D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3.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测试和调试</a:t>
            </a:r>
            <a:endParaRPr lang="zh-CN" altLang="en-US" sz="24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00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21D5E1-9EA6-BF96-21E7-B413A3DCE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6A22AB-96B2-C129-02E8-76EC764CDA9D}"/>
              </a:ext>
            </a:extLst>
          </p:cNvPr>
          <p:cNvSpPr txBox="1"/>
          <p:nvPr/>
        </p:nvSpPr>
        <p:spPr>
          <a:xfrm>
            <a:off x="411145" y="365125"/>
            <a:ext cx="552269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界面展示</a:t>
            </a:r>
            <a:endParaRPr lang="en-US" altLang="zh-CN" sz="44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3200" dirty="0">
                <a:latin typeface="方正姚体" panose="02010601030101010101" pitchFamily="2" charset="-122"/>
                <a:ea typeface="方正姚体" panose="02010601030101010101" pitchFamily="2" charset="-122"/>
              </a:rPr>
              <a:t>文生文</a:t>
            </a:r>
          </a:p>
          <a:p>
            <a:endParaRPr lang="zh-CN" altLang="en-US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708691E9-5A76-3B51-3F8C-D7DECF9F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8B90A27-3196-E2CB-6B63-70DD808E9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t="11091" r="13393" b="24219"/>
          <a:stretch/>
        </p:blipFill>
        <p:spPr>
          <a:xfrm>
            <a:off x="2553628" y="1418798"/>
            <a:ext cx="8411178" cy="50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15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472</Words>
  <Application>Microsoft Office PowerPoint</Application>
  <PresentationFormat>宽屏</PresentationFormat>
  <Paragraphs>69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方正姚体</vt:lpstr>
      <vt:lpstr>Arial</vt:lpstr>
      <vt:lpstr>Calibri</vt:lpstr>
      <vt:lpstr>Office 主题​​</vt:lpstr>
      <vt:lpstr>PowerPoint 演示文稿</vt:lpstr>
      <vt:lpstr>目录</vt:lpstr>
      <vt:lpstr>PowerPoint 演示文稿</vt:lpstr>
      <vt:lpstr>在Python中接入百度千帆平台的Stable-Diffusion-XL模型—&gt;cxfreeze发布为可传参的exe文件—&gt;Unity调用 </vt:lpstr>
      <vt:lpstr>PowerPoint 演示文稿</vt:lpstr>
      <vt:lpstr>Sample </vt:lpstr>
      <vt:lpstr>1.获取API密钥 2.集成HTTP请求库 3.编写API调用代码</vt:lpstr>
      <vt:lpstr>PowerPoint 演示文稿</vt:lpstr>
      <vt:lpstr>PowerPoint 演示文稿</vt:lpstr>
      <vt:lpstr>PowerPoint 演示文稿</vt:lpstr>
      <vt:lpstr>美术素材  角色/道具/UI</vt:lpstr>
      <vt:lpstr>场景</vt:lpstr>
      <vt:lpstr>设置合适的碰撞体积，并在适时进行碰撞检测，借以调用api，实现游戏逻辑</vt:lpstr>
      <vt:lpstr>根据玩家对角色的移动，实时更改角色sprite的动画状态（虽然本次demo没有） </vt:lpstr>
      <vt:lpstr>对话系统</vt:lpstr>
      <vt:lpstr>PowerPoint 演示文稿</vt:lpstr>
      <vt:lpstr>人员分工</vt:lpstr>
      <vt:lpstr>PowerPoint 演示文稿</vt:lpstr>
      <vt:lpstr>未来计划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佳雨 李</dc:creator>
  <cp:lastModifiedBy>佳雨 李</cp:lastModifiedBy>
  <cp:revision>8</cp:revision>
  <dcterms:created xsi:type="dcterms:W3CDTF">2024-10-15T15:25:49Z</dcterms:created>
  <dcterms:modified xsi:type="dcterms:W3CDTF">2024-10-16T09:43:40Z</dcterms:modified>
</cp:coreProperties>
</file>